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73" r:id="rId2"/>
    <p:sldId id="276" r:id="rId3"/>
    <p:sldId id="275" r:id="rId4"/>
    <p:sldId id="274" r:id="rId5"/>
    <p:sldId id="271" r:id="rId6"/>
    <p:sldId id="277" r:id="rId7"/>
    <p:sldId id="279" r:id="rId8"/>
    <p:sldId id="280" r:id="rId9"/>
    <p:sldId id="272" r:id="rId10"/>
    <p:sldId id="278" r:id="rId11"/>
    <p:sldId id="270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59"/>
    <p:restoredTop sz="90015"/>
  </p:normalViewPr>
  <p:slideViewPr>
    <p:cSldViewPr snapToGrid="0" snapToObjects="1">
      <p:cViewPr varScale="1">
        <p:scale>
          <a:sx n="101" d="100"/>
          <a:sy n="101" d="100"/>
        </p:scale>
        <p:origin x="9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64828E-D510-D84E-804B-D833E15804B6}" type="datetimeFigureOut">
              <a:rPr lang="en-US" smtClean="0"/>
              <a:t>3/25/21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2E00F8-13BB-2644-A11D-55D923009F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086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220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7937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7582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13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a given TE, can the fold-change in the </a:t>
            </a:r>
            <a:r>
              <a:rPr lang="en-US" dirty="0" err="1"/>
              <a:t>mTEC</a:t>
            </a:r>
            <a:r>
              <a:rPr lang="en-US" dirty="0"/>
              <a:t>-HI vs </a:t>
            </a:r>
            <a:r>
              <a:rPr lang="en-US" dirty="0" err="1"/>
              <a:t>mTEC</a:t>
            </a:r>
            <a:r>
              <a:rPr lang="en-US" dirty="0"/>
              <a:t>-LO conditions be predicted from the mean fold-change of overlapping genes?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7868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505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153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45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876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244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9161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687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8529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2E00F8-13BB-2644-A11D-55D923009F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644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83852-5129-9944-A847-B1FB813EF1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572886-62F1-8B42-8277-9357F6BA3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2B416-5C74-DB4E-94A7-921793C23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93F3F-6AFA-5C45-AAD0-F27425587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7A33B7-0422-4F48-9948-4C0534C0C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83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DB336-CF3D-474B-8071-DFFC5A50F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3DB60B-1237-A641-8CE0-8AD6DA094C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27249-C3B6-B24E-A102-0B072608D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84EE30-98B3-514B-A317-8068D0AFA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3A498F-8F26-0A4B-8D67-F8919691E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489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2214B9-DCE8-184A-807C-0298061F18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DD1189-0182-6346-B799-CD4159080C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338D1-D051-C442-89F7-C6306E973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A75EA-6A98-8B4A-B308-105FE5960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95EF7-48BC-4F42-A704-7F78F15EA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0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C4CFE-AA4C-0346-A437-E029F3600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692AE-87BD-5242-BF96-186282A0BF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87CFC-D237-4740-99FE-9CE8FBF06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45C5F-A9CB-8D43-8656-5B701035B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11037-790A-734C-9E58-9DCB63B21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75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96986-D548-5845-81DD-7A877CB92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927E24-2AA9-C34D-8E42-5B0541164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899E1-AD09-4945-B81F-AE6521380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78BCE-3BCD-524A-8678-EBFD86E69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75B62-03E3-ED4A-A3A3-D43512536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138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72555-812F-114B-8E88-0F29CE4FC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C6C44-4729-7043-8BA8-CD19DBCC6F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8AE6E4-9311-984C-A466-D810EE9738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51E948-A803-FA42-B0BA-D939399F3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823AEB-D376-9B46-8282-83E96FC8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87FEB0-B4E2-2A41-97C5-565417B93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118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2F5E1-F430-BD44-A72C-3876846D5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208D0-1DC3-E744-A550-6720B49996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685FD-D859-4B40-9162-EDD174A3FA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294725-27D1-4444-9480-AE14CE3CFF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DFA2BC-7626-8740-BD1A-6CF1073AF4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D55CDC-F364-A64B-81C7-D6EDCC32B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ED58CC-B72A-9D49-AC9B-9D1814F6B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D3B0DA-A855-9045-BC43-A38D21199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99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5EE99-E63F-7B47-B561-130DC78B9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4B57BF-7C61-7B49-AD42-AD17DD124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806209-EC36-DB4B-84AE-76F6C4DCE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760811-117A-534C-9239-A3CBF661D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420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8F41C3-33A7-074A-8A92-59E70AD25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15DB59-15CE-7E4C-91B1-14F714319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AFD574-6EBC-AE4D-8F47-F6A78CEF1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164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2EEB2-3A3A-E041-8A89-1763D0FEE6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C66E1-6CD4-4042-A30D-5C62173DF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83D80C-5784-F240-B649-8D47F8A5D9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0E657C-6C86-164C-B01B-73B3A9D41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915F01-FDFC-3448-8905-00D994285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4E270-8343-8146-8A54-AEDF1BE90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37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C59B-7E65-BF43-A359-5069DFE76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061B5-9105-B04E-8995-D9949ADD1D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D79A4-6BAA-B54D-8176-452ECB18EA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AE368E-AC64-C249-8D45-16D0336B0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B83755-7A99-F145-B64E-FD4B76500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9DF6A9-B846-FE4E-B546-D89F6D06A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84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25BA3C-8CBA-994A-9FDB-7BD4A6C6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3135B-6553-8446-BE29-85362E2CE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7717D-E41E-BD4D-B63F-8547D86D94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944F5-BC6D-2F41-B451-C277D9666CE8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44D168-B4A9-7145-B63A-5C7DB0BCEA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BF4EE-36CA-F743-AD06-658546940C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DC2C30-85C0-6B43-8E15-541FC27AC1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50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943349-A63B-084E-AA48-C69D031C6462}"/>
              </a:ext>
            </a:extLst>
          </p:cNvPr>
          <p:cNvSpPr txBox="1"/>
          <p:nvPr/>
        </p:nvSpPr>
        <p:spPr>
          <a:xfrm>
            <a:off x="1704109" y="2631470"/>
            <a:ext cx="87837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What are the optimal parameters for alignment and differential expression analysis? </a:t>
            </a:r>
          </a:p>
        </p:txBody>
      </p:sp>
    </p:spTree>
    <p:extLst>
      <p:ext uri="{BB962C8B-B14F-4D97-AF65-F5344CB8AC3E}">
        <p14:creationId xmlns:p14="http://schemas.microsoft.com/office/powerpoint/2010/main" val="3703143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64D1BA-E46D-534D-8B0F-A3D2CA30D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" y="415920"/>
            <a:ext cx="12026900" cy="6270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526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943349-A63B-084E-AA48-C69D031C6462}"/>
              </a:ext>
            </a:extLst>
          </p:cNvPr>
          <p:cNvSpPr txBox="1"/>
          <p:nvPr/>
        </p:nvSpPr>
        <p:spPr>
          <a:xfrm>
            <a:off x="895350" y="2644170"/>
            <a:ext cx="104013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Do differentially expressed TEs tend to overlap with differentially expressed genes?</a:t>
            </a:r>
          </a:p>
        </p:txBody>
      </p:sp>
    </p:spTree>
    <p:extLst>
      <p:ext uri="{BB962C8B-B14F-4D97-AF65-F5344CB8AC3E}">
        <p14:creationId xmlns:p14="http://schemas.microsoft.com/office/powerpoint/2010/main" val="3694714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FA38F0F-33EB-654F-8DF6-FF0897A96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354208"/>
            <a:ext cx="7620000" cy="635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943349-A63B-084E-AA48-C69D031C6462}"/>
              </a:ext>
            </a:extLst>
          </p:cNvPr>
          <p:cNvSpPr txBox="1"/>
          <p:nvPr/>
        </p:nvSpPr>
        <p:spPr>
          <a:xfrm>
            <a:off x="8645237" y="6199794"/>
            <a:ext cx="3534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Permutations = 1000</a:t>
            </a:r>
          </a:p>
          <a:p>
            <a:pPr algn="r"/>
            <a:r>
              <a:rPr lang="en-US" dirty="0"/>
              <a:t>Bonferroni-corrected p-values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910B048-53CD-A544-8FE4-B5F4EF504D09}"/>
              </a:ext>
            </a:extLst>
          </p:cNvPr>
          <p:cNvSpPr txBox="1"/>
          <p:nvPr/>
        </p:nvSpPr>
        <p:spPr>
          <a:xfrm>
            <a:off x="9762221" y="1168046"/>
            <a:ext cx="1112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Z-score</a:t>
            </a:r>
          </a:p>
        </p:txBody>
      </p:sp>
    </p:spTree>
    <p:extLst>
      <p:ext uri="{BB962C8B-B14F-4D97-AF65-F5344CB8AC3E}">
        <p14:creationId xmlns:p14="http://schemas.microsoft.com/office/powerpoint/2010/main" val="2256263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F9FBB26-EF79-754F-882E-BBEBCEDD6B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719" y="247989"/>
            <a:ext cx="10610557" cy="63620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BB9AB49-1204-E842-BF30-E4104B8D9990}"/>
              </a:ext>
            </a:extLst>
          </p:cNvPr>
          <p:cNvSpPr txBox="1"/>
          <p:nvPr/>
        </p:nvSpPr>
        <p:spPr>
          <a:xfrm>
            <a:off x="1911927" y="1330036"/>
            <a:ext cx="17219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p </a:t>
            </a:r>
            <a:r>
              <a:rPr lang="en-US" dirty="0"/>
              <a:t>= 2.2 x 10</a:t>
            </a:r>
            <a:r>
              <a:rPr lang="en-US" baseline="30000" dirty="0"/>
              <a:t>-16</a:t>
            </a:r>
            <a:endParaRPr lang="en-US" i="1" dirty="0"/>
          </a:p>
          <a:p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0.64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2A723E-DFF8-F640-90F9-DBA8087D8A5A}"/>
              </a:ext>
            </a:extLst>
          </p:cNvPr>
          <p:cNvSpPr txBox="1"/>
          <p:nvPr/>
        </p:nvSpPr>
        <p:spPr>
          <a:xfrm>
            <a:off x="10435419" y="6488668"/>
            <a:ext cx="1721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n = 3745 </a:t>
            </a:r>
          </a:p>
        </p:txBody>
      </p:sp>
    </p:spTree>
    <p:extLst>
      <p:ext uri="{BB962C8B-B14F-4D97-AF65-F5344CB8AC3E}">
        <p14:creationId xmlns:p14="http://schemas.microsoft.com/office/powerpoint/2010/main" val="4168298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641F5F-F9C0-FD44-B0C6-18D9EDB373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94"/>
          <a:stretch/>
        </p:blipFill>
        <p:spPr>
          <a:xfrm>
            <a:off x="973831" y="317555"/>
            <a:ext cx="10244338" cy="643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965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1FD932-9B6F-3C4D-AD44-A3C3372F6B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0799" y="245533"/>
            <a:ext cx="9550401" cy="636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976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D64EC0-49BD-DE43-B62B-04F6070D1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100" y="640144"/>
            <a:ext cx="11163300" cy="557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698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936665-12F3-3D4B-8DC6-C7AB11A8A5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650" y="551307"/>
            <a:ext cx="11518900" cy="5755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933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4943349-A63B-084E-AA48-C69D031C6462}"/>
              </a:ext>
            </a:extLst>
          </p:cNvPr>
          <p:cNvSpPr txBox="1"/>
          <p:nvPr/>
        </p:nvSpPr>
        <p:spPr>
          <a:xfrm>
            <a:off x="1187450" y="2669570"/>
            <a:ext cx="98171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Is TEtranscripts biased against elements that show heterogenous changes in expression at the locus-level? </a:t>
            </a:r>
          </a:p>
        </p:txBody>
      </p:sp>
    </p:spTree>
    <p:extLst>
      <p:ext uri="{BB962C8B-B14F-4D97-AF65-F5344CB8AC3E}">
        <p14:creationId xmlns:p14="http://schemas.microsoft.com/office/powerpoint/2010/main" val="1846371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A0D278-6B22-0D41-A388-650C8DE3D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350138"/>
            <a:ext cx="11811000" cy="615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5430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EB09A9-1611-0844-A406-9CE7B1140D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504821"/>
            <a:ext cx="11658600" cy="607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283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A33ADE-F452-0940-9D2B-DBFEB4F2B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26" y="322260"/>
            <a:ext cx="11917947" cy="621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918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A2A2273-5319-6C4A-B75A-9165EB4C1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903" y="593721"/>
            <a:ext cx="11528193" cy="601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805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4212</TotalTime>
  <Words>94</Words>
  <Application>Microsoft Macintosh PowerPoint</Application>
  <PresentationFormat>Widescreen</PresentationFormat>
  <Paragraphs>24</Paragraphs>
  <Slides>14</Slides>
  <Notes>14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W. Peacey</dc:creator>
  <cp:lastModifiedBy>Matthew W. Peacey</cp:lastModifiedBy>
  <cp:revision>79</cp:revision>
  <dcterms:created xsi:type="dcterms:W3CDTF">2021-03-08T18:54:35Z</dcterms:created>
  <dcterms:modified xsi:type="dcterms:W3CDTF">2021-03-25T18:41:45Z</dcterms:modified>
</cp:coreProperties>
</file>

<file path=docProps/thumbnail.jpeg>
</file>